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</p:sldIdLst>
  <p:sldSz cx="16200438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/>
    <p:restoredTop sz="94674"/>
  </p:normalViewPr>
  <p:slideViewPr>
    <p:cSldViewPr snapToGrid="0" snapToObjects="1">
      <p:cViewPr varScale="1">
        <p:scale>
          <a:sx n="78" d="100"/>
          <a:sy n="78" d="100"/>
        </p:scale>
        <p:origin x="14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5033" y="1767462"/>
            <a:ext cx="13770372" cy="3759917"/>
          </a:xfrm>
        </p:spPr>
        <p:txBody>
          <a:bodyPr anchor="b"/>
          <a:lstStyle>
            <a:lvl1pPr algn="ctr">
              <a:defRPr sz="944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5055" y="5672376"/>
            <a:ext cx="12150329" cy="2607442"/>
          </a:xfrm>
        </p:spPr>
        <p:txBody>
          <a:bodyPr/>
          <a:lstStyle>
            <a:lvl1pPr marL="0" indent="0" algn="ctr">
              <a:buNone/>
              <a:defRPr sz="3780"/>
            </a:lvl1pPr>
            <a:lvl2pPr marL="719999" indent="0" algn="ctr">
              <a:buNone/>
              <a:defRPr sz="3150"/>
            </a:lvl2pPr>
            <a:lvl3pPr marL="1439997" indent="0" algn="ctr">
              <a:buNone/>
              <a:defRPr sz="2835"/>
            </a:lvl3pPr>
            <a:lvl4pPr marL="2159996" indent="0" algn="ctr">
              <a:buNone/>
              <a:defRPr sz="2520"/>
            </a:lvl4pPr>
            <a:lvl5pPr marL="2879994" indent="0" algn="ctr">
              <a:buNone/>
              <a:defRPr sz="2520"/>
            </a:lvl5pPr>
            <a:lvl6pPr marL="3599993" indent="0" algn="ctr">
              <a:buNone/>
              <a:defRPr sz="2520"/>
            </a:lvl6pPr>
            <a:lvl7pPr marL="4319991" indent="0" algn="ctr">
              <a:buNone/>
              <a:defRPr sz="2520"/>
            </a:lvl7pPr>
            <a:lvl8pPr marL="5039990" indent="0" algn="ctr">
              <a:buNone/>
              <a:defRPr sz="2520"/>
            </a:lvl8pPr>
            <a:lvl9pPr marL="5759988" indent="0" algn="ctr">
              <a:buNone/>
              <a:defRPr sz="252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914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2256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93440" y="574987"/>
            <a:ext cx="3493219" cy="91523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781" y="574987"/>
            <a:ext cx="10277153" cy="91523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568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223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5343" y="2692444"/>
            <a:ext cx="13972878" cy="4492401"/>
          </a:xfrm>
        </p:spPr>
        <p:txBody>
          <a:bodyPr anchor="b"/>
          <a:lstStyle>
            <a:lvl1pPr>
              <a:defRPr sz="944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5343" y="7227345"/>
            <a:ext cx="13972878" cy="2362447"/>
          </a:xfrm>
        </p:spPr>
        <p:txBody>
          <a:bodyPr/>
          <a:lstStyle>
            <a:lvl1pPr marL="0" indent="0">
              <a:buNone/>
              <a:defRPr sz="3780">
                <a:solidFill>
                  <a:schemeClr val="tx1"/>
                </a:solidFill>
              </a:defRPr>
            </a:lvl1pPr>
            <a:lvl2pPr marL="719999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929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780" y="2874937"/>
            <a:ext cx="6885186" cy="68523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1472" y="2874937"/>
            <a:ext cx="6885186" cy="68523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5341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574990"/>
            <a:ext cx="13972878" cy="208745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5892" y="2647443"/>
            <a:ext cx="6853544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5892" y="3944914"/>
            <a:ext cx="6853544" cy="58023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01473" y="2647443"/>
            <a:ext cx="6887296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01473" y="3944914"/>
            <a:ext cx="6887296" cy="58023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510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4499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3485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719984"/>
            <a:ext cx="5225063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7296" y="1554968"/>
            <a:ext cx="8201472" cy="7674832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890" y="3239929"/>
            <a:ext cx="5225063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35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719984"/>
            <a:ext cx="5225063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87296" y="1554968"/>
            <a:ext cx="8201472" cy="7674832"/>
          </a:xfrm>
        </p:spPr>
        <p:txBody>
          <a:bodyPr anchor="t"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890" y="3239929"/>
            <a:ext cx="5225063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1132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780" y="574990"/>
            <a:ext cx="13972878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780" y="2874937"/>
            <a:ext cx="13972878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3780" y="10009783"/>
            <a:ext cx="364509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0E0F2-2EE5-9349-8655-1FFEFF17763F}" type="datetimeFigureOut">
              <a:rPr lang="en-GB" smtClean="0"/>
              <a:t>24/02/2022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66395" y="10009783"/>
            <a:ext cx="5467648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41559" y="10009783"/>
            <a:ext cx="3645099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1474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439997" rtl="0" eaLnBrk="1" latinLnBrk="0" hangingPunct="1">
        <a:lnSpc>
          <a:spcPct val="90000"/>
        </a:lnSpc>
        <a:spcBef>
          <a:spcPct val="0"/>
        </a:spcBef>
        <a:buNone/>
        <a:defRPr sz="69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9999" indent="-359999" algn="l" defTabSz="1439997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4409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799996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3pPr>
      <a:lvl4pPr marL="2519995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3239994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959992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28370B3-B94A-D04E-90AF-61658362ED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054443" y="5081991"/>
            <a:ext cx="5145994" cy="57177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9DC84A-5834-A141-932C-1725F23F6BD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33" b="333"/>
          <a:stretch/>
        </p:blipFill>
        <p:spPr>
          <a:xfrm>
            <a:off x="11047664" y="19825"/>
            <a:ext cx="5152774" cy="51184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85386C-DF6C-7747-99B0-5B91537EB0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76" t="7693" r="22279" b="8718"/>
          <a:stretch/>
        </p:blipFill>
        <p:spPr>
          <a:xfrm>
            <a:off x="1045029" y="261609"/>
            <a:ext cx="9552686" cy="9568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92D292-681B-384F-997C-2AA78C5E6AB7}"/>
              </a:ext>
            </a:extLst>
          </p:cNvPr>
          <p:cNvSpPr txBox="1"/>
          <p:nvPr/>
        </p:nvSpPr>
        <p:spPr>
          <a:xfrm>
            <a:off x="0" y="0"/>
            <a:ext cx="1045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B423481-3000-5A4F-A4B3-2EA06D7586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4756" t="29635" r="2876" b="29241"/>
          <a:stretch/>
        </p:blipFill>
        <p:spPr>
          <a:xfrm>
            <a:off x="-2722" y="6358391"/>
            <a:ext cx="1602922" cy="444137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C53610F-AAF1-8548-93A3-492577A37791}"/>
              </a:ext>
            </a:extLst>
          </p:cNvPr>
          <p:cNvSpPr txBox="1"/>
          <p:nvPr/>
        </p:nvSpPr>
        <p:spPr>
          <a:xfrm>
            <a:off x="11054443" y="-1"/>
            <a:ext cx="1045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C33623-7D10-8240-B19B-075E03E567D7}"/>
              </a:ext>
            </a:extLst>
          </p:cNvPr>
          <p:cNvSpPr txBox="1"/>
          <p:nvPr/>
        </p:nvSpPr>
        <p:spPr>
          <a:xfrm>
            <a:off x="11054443" y="5138271"/>
            <a:ext cx="1045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913768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2730</TotalTime>
  <Words>3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31</cp:revision>
  <dcterms:created xsi:type="dcterms:W3CDTF">2021-05-25T09:38:22Z</dcterms:created>
  <dcterms:modified xsi:type="dcterms:W3CDTF">2022-02-24T13:43:44Z</dcterms:modified>
</cp:coreProperties>
</file>

<file path=docProps/thumbnail.jpeg>
</file>